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6733" y="105368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咱人有住宅在那邊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O, Think of the Home Over There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41" y="658864"/>
            <a:ext cx="9420631" cy="60924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救主現時住在那邊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hian-si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咱親友同朝見祂面前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Lan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chhin-iu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 bin-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Savior is now over there,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 my kindred and friends are at rest;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728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8652" y="361507"/>
            <a:ext cx="8915400" cy="61349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望後來離世間衆災害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Bang au-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li     se-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可到永遠活的所在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Thang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e  so- chai.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Then away from my sorrow and care,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Let me fly to the land of the blest</a:t>
            </a:r>
          </a:p>
        </p:txBody>
      </p:sp>
    </p:spTree>
    <p:extLst>
      <p:ext uri="{BB962C8B-B14F-4D97-AF65-F5344CB8AC3E}">
        <p14:creationId xmlns:p14="http://schemas.microsoft.com/office/powerpoint/2010/main" val="4059840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612" y="0"/>
            <a:ext cx="8915400" cy="66985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救主現時住在那邊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hian-si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Over there,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over there,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Savior is now over there,</a:t>
            </a:r>
          </a:p>
        </p:txBody>
      </p:sp>
    </p:spTree>
    <p:extLst>
      <p:ext uri="{BB962C8B-B14F-4D97-AF65-F5344CB8AC3E}">
        <p14:creationId xmlns:p14="http://schemas.microsoft.com/office/powerpoint/2010/main" val="3368335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8692" y="244549"/>
            <a:ext cx="8915400" cy="63689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hit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救主現時住在那邊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hian-si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hit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Over there, over there, over there,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My Savior is now over there.</a:t>
            </a: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sz="3500" b="1" baseline="30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169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9181" y="297712"/>
            <a:ext cx="9420631" cy="62625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不久我也要到那邊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Bo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kau 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同彈琴同吟詩同讚稱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-khim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gim-si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chan-chheng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I’ll soon be at home over there,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 the end of my journey I see;</a:t>
            </a:r>
          </a:p>
        </p:txBody>
      </p:sp>
    </p:spTree>
    <p:extLst>
      <p:ext uri="{BB962C8B-B14F-4D97-AF65-F5344CB8AC3E}">
        <p14:creationId xmlns:p14="http://schemas.microsoft.com/office/powerpoint/2010/main" val="3480634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2" y="340242"/>
            <a:ext cx="8915400" cy="61775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衆親友都盼望我回去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Cheng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ng-bang goa to-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與伊住在彼享福氣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 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Many dear to my heart, over there,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Are watching and waiting for me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733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692" y="154172"/>
            <a:ext cx="8915400" cy="65496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hit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不久我也要到那邊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B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hit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Over there,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over there,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I’ll soon be at home over there,</a:t>
            </a:r>
          </a:p>
        </p:txBody>
      </p:sp>
    </p:spTree>
    <p:extLst>
      <p:ext uri="{BB962C8B-B14F-4D97-AF65-F5344CB8AC3E}">
        <p14:creationId xmlns:p14="http://schemas.microsoft.com/office/powerpoint/2010/main" val="7715754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3932" y="244549"/>
            <a:ext cx="8915400" cy="63689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hit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不久我也要到那邊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B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hit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Over there, over there, over there,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I’ll soon be at home over there.</a:t>
            </a: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sz="3500" b="1" baseline="30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89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2061" y="467123"/>
            <a:ext cx="9420631" cy="61775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咱人有住宅在那邊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 lang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chhu-theh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在榮光活命河那一邊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oah-mia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ho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it chit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h, think of the home over there,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By the side of the river of light;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3452" y="506819"/>
            <a:ext cx="8915400" cy="61987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在那處衆聖徒真歡喜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都穿榮光衫極清潔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4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chheng-khi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Where the saints, all immortal and fair,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Are robed in their garments of white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2" y="0"/>
            <a:ext cx="8915400" cy="66985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咱人有住宅在那邊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Lan lang 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chhu-theh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Over there,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Over there,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O, think of the home over there, </a:t>
            </a:r>
          </a:p>
        </p:txBody>
      </p:sp>
    </p:spTree>
    <p:extLst>
      <p:ext uri="{BB962C8B-B14F-4D97-AF65-F5344CB8AC3E}">
        <p14:creationId xmlns:p14="http://schemas.microsoft.com/office/powerpoint/2010/main" val="37178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1052" y="244549"/>
            <a:ext cx="8915400" cy="63689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咱人有住宅在那邊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 lang 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chhu-theh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hit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Over there, over there, over there,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 think of the home over there.</a:t>
            </a: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sz="3500" b="1" baseline="30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336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8221" y="372140"/>
            <a:ext cx="9420631" cy="6113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已經有親友在那邊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I-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住在彼真燦爛又光明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chhan-lan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kng-beng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Oh, think of the friends over there,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Who before us the journey have trod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253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1052" y="281763"/>
            <a:ext cx="8915400" cy="62944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與天使吟聖詩同歡喜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都住光明屋美無比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4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kng-beng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sui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pi.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Of the songs that they breathed on the air,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their home in the palace of God</a:t>
            </a:r>
          </a:p>
        </p:txBody>
      </p:sp>
    </p:spTree>
    <p:extLst>
      <p:ext uri="{BB962C8B-B14F-4D97-AF65-F5344CB8AC3E}">
        <p14:creationId xmlns:p14="http://schemas.microsoft.com/office/powerpoint/2010/main" val="152762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606" y="0"/>
            <a:ext cx="9602788" cy="66985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已經有親友在那邊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I-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hit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0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Over there,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over there,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O, think of the friends over there, </a:t>
            </a:r>
          </a:p>
        </p:txBody>
      </p:sp>
    </p:spTree>
    <p:extLst>
      <p:ext uri="{BB962C8B-B14F-4D97-AF65-F5344CB8AC3E}">
        <p14:creationId xmlns:p14="http://schemas.microsoft.com/office/powerpoint/2010/main" val="2990759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212" y="244549"/>
            <a:ext cx="8915400" cy="63689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hit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已經有親友在那邊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I-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hit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Over there, over there, over there,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 think of the friends over there.</a:t>
            </a: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PH" sz="3500" b="1" baseline="30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25150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1163</TotalTime>
  <Words>904</Words>
  <Application>Microsoft Office PowerPoint</Application>
  <PresentationFormat>Widescreen</PresentationFormat>
  <Paragraphs>137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Century Gothic</vt:lpstr>
      <vt:lpstr>Wingdings 3</vt:lpstr>
      <vt:lpstr>Wisp</vt:lpstr>
      <vt:lpstr>咱人有住宅在那邊 O, Think of the Home Over There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130</cp:revision>
  <dcterms:created xsi:type="dcterms:W3CDTF">2020-01-10T06:25:13Z</dcterms:created>
  <dcterms:modified xsi:type="dcterms:W3CDTF">2021-04-08T07:51:18Z</dcterms:modified>
</cp:coreProperties>
</file>